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9" d="100"/>
          <a:sy n="99" d="100"/>
        </p:scale>
        <p:origin x="50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three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a:t>
            </a:r>
            <a:r>
              <a:rPr lang="en-US" sz="1200" b="0" i="0">
                <a:effectLst/>
                <a:latin typeface="Times New Roman" panose="02020603050405020304" pitchFamily="18" charset="0"/>
                <a:cs typeface="Times New Roman" panose="02020603050405020304" pitchFamily="18" charset="0"/>
              </a:rPr>
              <a:t>Canada.</a:t>
            </a:r>
          </a:p>
          <a:p>
            <a:pPr marL="201168" lvl="1" indent="0" algn="just">
              <a:lnSpc>
                <a:spcPct val="100000"/>
              </a:lnSpc>
              <a:buNone/>
            </a:pPr>
            <a:r>
              <a:rPr lang="en-US" sz="1200" b="0" i="0">
                <a:effectLst/>
                <a:latin typeface="Times New Roman" panose="02020603050405020304" pitchFamily="18" charset="0"/>
                <a:cs typeface="Times New Roman" panose="02020603050405020304" pitchFamily="18" charset="0"/>
              </a:rPr>
              <a:t>As </a:t>
            </a:r>
            <a:r>
              <a:rPr lang="en-US" sz="1200" b="0" i="0" dirty="0">
                <a:effectLst/>
                <a:latin typeface="Times New Roman" panose="02020603050405020304" pitchFamily="18" charset="0"/>
                <a:cs typeface="Times New Roman" panose="02020603050405020304" pitchFamily="18" charset="0"/>
              </a:rPr>
              <a:t>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294</TotalTime>
  <Words>678</Words>
  <Application>Microsoft Office PowerPoint</Application>
  <PresentationFormat>Widescreen</PresentationFormat>
  <Paragraphs>35</Paragraphs>
  <Slides>11</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-apple-system</vt:lpstr>
      <vt:lpstr>Calibri</vt:lpstr>
      <vt:lpstr>Times New Roman</vt:lpstr>
      <vt:lpstr>Tw Cen MT</vt:lpstr>
      <vt:lpstr>RetrospectVTI</vt:lpstr>
      <vt:lpstr>Commercial Real Estate Investment Analysis</vt:lpstr>
      <vt:lpstr>Project Proposal </vt:lpstr>
      <vt:lpstr>Project Proposal </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Sargun Singh</cp:lastModifiedBy>
  <cp:revision>3</cp:revision>
  <dcterms:created xsi:type="dcterms:W3CDTF">2022-10-10T16:36:10Z</dcterms:created>
  <dcterms:modified xsi:type="dcterms:W3CDTF">2022-10-12T21:54:50Z</dcterms:modified>
</cp:coreProperties>
</file>